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4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1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0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7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2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6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Nt81TRC2aE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599ED-2D79-4438-A43E-02E3E8A7F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MARIA REICHE</a:t>
            </a:r>
          </a:p>
        </p:txBody>
      </p:sp>
    </p:spTree>
    <p:extLst>
      <p:ext uri="{BB962C8B-B14F-4D97-AF65-F5344CB8AC3E}">
        <p14:creationId xmlns:p14="http://schemas.microsoft.com/office/powerpoint/2010/main" val="2782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5F25097-22DE-4386-9DEF-CA4369A5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hr-HR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ia Reiche – Wikipedija">
            <a:extLst>
              <a:ext uri="{FF2B5EF4-FFF2-40B4-BE49-F238E27FC236}">
                <a16:creationId xmlns:a16="http://schemas.microsoft.com/office/drawing/2014/main" id="{C152F938-920A-49B9-81E7-30CD583D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 r="2" b="19796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CED2C1-A0DE-4F09-BC8E-B0ACFB5A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Maria </a:t>
            </a:r>
            <a:r>
              <a:rPr lang="hr-HR" dirty="0" err="1"/>
              <a:t>Reiche</a:t>
            </a:r>
            <a:r>
              <a:rPr lang="hr-HR" dirty="0"/>
              <a:t>, arheologinja i matematičarka, rođena je u Njemačkoj 15. svibnja 1903. a umrla 8. lipnja 1998. Živjela je u kolibi peruanske pustinje.</a:t>
            </a:r>
          </a:p>
        </p:txBody>
      </p:sp>
    </p:spTree>
    <p:extLst>
      <p:ext uri="{BB962C8B-B14F-4D97-AF65-F5344CB8AC3E}">
        <p14:creationId xmlns:p14="http://schemas.microsoft.com/office/powerpoint/2010/main" val="4277199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2A98472-67D6-4FEA-9280-F9D930D9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 dirty="0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membering Maria Reiche, who devoted her life to investigating Peru's  Nazca Lines – Vamos Expeditions Blog">
            <a:extLst>
              <a:ext uri="{FF2B5EF4-FFF2-40B4-BE49-F238E27FC236}">
                <a16:creationId xmlns:a16="http://schemas.microsoft.com/office/drawing/2014/main" id="{4EFC4774-5F7A-46B9-9D44-06A984AC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11535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5A0E81-1328-4802-ADDF-C95BFC38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Na mjestu na kojem je živjela Maria nalazile su se tajanstvene crte koje su se nazivale </a:t>
            </a:r>
            <a:r>
              <a:rPr lang="hr-HR" i="1" dirty="0"/>
              <a:t>linije iz </a:t>
            </a:r>
            <a:r>
              <a:rPr lang="hr-HR" i="1" dirty="0" err="1"/>
              <a:t>Nazce</a:t>
            </a:r>
            <a:r>
              <a:rPr lang="hr-HR" i="1" dirty="0"/>
              <a:t>, </a:t>
            </a:r>
            <a:r>
              <a:rPr lang="hr-HR" dirty="0"/>
              <a:t>postale su Marijna strast. Zrakoplovima i helikopterima nadletjela je linije kako bi ih mogla precrtati. Kada nije bilo zrakoplova penjala se na najviše </a:t>
            </a:r>
            <a:r>
              <a:rPr lang="hr-HR" dirty="0" err="1"/>
              <a:t>ljesteve</a:t>
            </a:r>
            <a:r>
              <a:rPr lang="hr-HR" dirty="0"/>
              <a:t> i promatrala odozgo.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3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8A208-4564-4D95-BE6E-2C09A4F5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MARIE REICHE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4B2DA3-4938-42A6-AD36-C2E2FC67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Proučavajući crte otkrila je nešto nevjerojatno! Nisu to bile samo nasumične škrabotine bili su to golemi crteži što su ih urezali ljudi koji su tamo živjeli prije mnogo tisuća godina. </a:t>
            </a:r>
          </a:p>
        </p:txBody>
      </p:sp>
      <p:pic>
        <p:nvPicPr>
          <p:cNvPr id="1026" name="Picture 2" descr="PERU TRIP ADVISORS: THE ENIGMATIC NAZCA LINES">
            <a:extLst>
              <a:ext uri="{FF2B5EF4-FFF2-40B4-BE49-F238E27FC236}">
                <a16:creationId xmlns:a16="http://schemas.microsoft.com/office/drawing/2014/main" id="{F6A303C1-71E5-43E9-BF5D-F4BFA7E8C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9544" b="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in on NEGR☻CATURA (caricatura)">
            <a:extLst>
              <a:ext uri="{FF2B5EF4-FFF2-40B4-BE49-F238E27FC236}">
                <a16:creationId xmlns:a16="http://schemas.microsoft.com/office/drawing/2014/main" id="{3D5F0657-9F38-497E-85AB-ACB5ED7A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306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D7EB60F-1A82-4FF5-98AF-5F715A5D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MARIA REICHE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818FE8-D0A1-408A-B4BE-6549AB6A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solidFill>
                  <a:srgbClr val="FFFFFF"/>
                </a:solidFill>
              </a:rPr>
              <a:t>Maria se pitala zašto su ljudi iz daleke prošlosti stvarali takve crteže koji se mogu vidjeti samo s neba. Bila je to zagonetka koju je odlučila odgonetnuti. Otkrila je da crte predstavljaju zviježđa na noćnome nebu. „To je nešto poput divovske karte svijeta”, rekla je.</a:t>
            </a:r>
          </a:p>
        </p:txBody>
      </p:sp>
      <p:sp>
        <p:nvSpPr>
          <p:cNvPr id="4" name="AutoShape 2" descr="Pin on NEGR☻CATURA (caricatura)">
            <a:extLst>
              <a:ext uri="{FF2B5EF4-FFF2-40B4-BE49-F238E27FC236}">
                <a16:creationId xmlns:a16="http://schemas.microsoft.com/office/drawing/2014/main" id="{80C306C4-24EF-447D-844E-C9F460F2A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01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BEDE3C5-DDE7-4526-AF1A-D0C5B016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membering archaeologist Maria Reiche, who devoted her life to  investigating Peru's Nazca Lines - Baltimore Sun">
            <a:extLst>
              <a:ext uri="{FF2B5EF4-FFF2-40B4-BE49-F238E27FC236}">
                <a16:creationId xmlns:a16="http://schemas.microsoft.com/office/drawing/2014/main" id="{C960562E-E05D-4A98-A645-F91ED406E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D56465-3BD9-4BBA-9526-8395BFA3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2200" dirty="0"/>
              <a:t>Kad se Maria iz Njemačke preselila u Peru, nije ni u snu očekivala da će pronaći zagonetne divovske crteže. Ali kad ih je jednom našla, ostatak života provela je u nastojanju da ih odgonetne. Svi su je znali kao Gospu od crta.</a:t>
            </a:r>
          </a:p>
        </p:txBody>
      </p:sp>
    </p:spTree>
    <p:extLst>
      <p:ext uri="{BB962C8B-B14F-4D97-AF65-F5344CB8AC3E}">
        <p14:creationId xmlns:p14="http://schemas.microsoft.com/office/powerpoint/2010/main" val="2061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5AE6152-28BF-413F-A4AC-865D0C5E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/>
              <a:t>MARIA REICHE</a:t>
            </a:r>
            <a:endParaRPr lang="hr-H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a German Mathematician Took Responsibility for an Ancient Peruvian  Artifact | Smart News | Smithsonian Magazine">
            <a:extLst>
              <a:ext uri="{FF2B5EF4-FFF2-40B4-BE49-F238E27FC236}">
                <a16:creationId xmlns:a16="http://schemas.microsoft.com/office/drawing/2014/main" id="{BE252006-3326-41B2-A4C3-CE6834DC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1" r="3867" b="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DC5E8C-C4E0-478C-81BA-23D62EC3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Kada sam prvi put u Peru došla morskim putem, brod je prošao ravno kroz četverostruku dugu: četiri luka jedan u drugome. – Maria </a:t>
            </a:r>
            <a:r>
              <a:rPr lang="hr-HR" dirty="0" err="1"/>
              <a:t>Reiche</a:t>
            </a:r>
            <a:endParaRPr lang="hr-HR" dirty="0"/>
          </a:p>
          <a:p>
            <a:r>
              <a:rPr lang="hr-HR" dirty="0">
                <a:hlinkClick r:id="rId6"/>
              </a:rPr>
              <a:t>https://youtu.be/WNt81TRC2aE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58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026EEB-64B0-4506-8B94-7AC96EC1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E3CDCE-01EA-4DF5-B171-C2D6D78AB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Petra Bijažić, 6.razred</a:t>
            </a:r>
          </a:p>
        </p:txBody>
      </p:sp>
    </p:spTree>
    <p:extLst>
      <p:ext uri="{BB962C8B-B14F-4D97-AF65-F5344CB8AC3E}">
        <p14:creationId xmlns:p14="http://schemas.microsoft.com/office/powerpoint/2010/main" val="3762793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Široki zaslon</PresentationFormat>
  <Paragraphs>19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MARIA REICHE</vt:lpstr>
      <vt:lpstr>MARIA REICHE</vt:lpstr>
      <vt:lpstr>MARIA REICHE</vt:lpstr>
      <vt:lpstr>MARIE REICHE</vt:lpstr>
      <vt:lpstr>MARIA REICHE</vt:lpstr>
      <vt:lpstr>MARIA REICHE</vt:lpstr>
      <vt:lpstr>MARIA REICHE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REICHE</dc:title>
  <dc:creator>Petra Bijažić</dc:creator>
  <cp:lastModifiedBy>knjižničar</cp:lastModifiedBy>
  <cp:revision>3</cp:revision>
  <dcterms:created xsi:type="dcterms:W3CDTF">2021-04-16T08:50:55Z</dcterms:created>
  <dcterms:modified xsi:type="dcterms:W3CDTF">2021-05-12T06:46:23Z</dcterms:modified>
</cp:coreProperties>
</file>