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44B11-FAE7-378C-E8FE-CF92E79D4650}" v="234" dt="2021-05-07T11:45:10.930"/>
    <p1510:client id="{C4AD98D9-A9AE-4E7E-923E-20120B10BB34}" v="113" dt="2021-05-07T11:23:37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4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2513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29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430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2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3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3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9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3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7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0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2008_LPGA_Championship_-_Lorena_Ochoa_putting_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863CADE-ED0E-42A9-83DF-EC2DD29A64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Lorena Ochoa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DE5B7-0752-4E15-BDA5-4A8AEFE57A3A}"/>
              </a:ext>
            </a:extLst>
          </p:cNvPr>
          <p:cNvSpPr txBox="1"/>
          <p:nvPr/>
        </p:nvSpPr>
        <p:spPr>
          <a:xfrm>
            <a:off x="9870532" y="6657945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1963-8290-490B-9144-C2FB903E9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Lorena Ochoa je </a:t>
            </a:r>
            <a:r>
              <a:rPr lang="en-US" err="1">
                <a:cs typeface="Calibri Light"/>
              </a:rPr>
              <a:t>rođena</a:t>
            </a:r>
            <a:br>
              <a:rPr lang="en-US">
                <a:cs typeface="Calibri Light"/>
              </a:rPr>
            </a:br>
            <a:r>
              <a:rPr lang="en-US">
                <a:cs typeface="Calibri Light"/>
              </a:rPr>
              <a:t>15 </a:t>
            </a:r>
            <a:r>
              <a:rPr lang="en-US" err="1">
                <a:cs typeface="Calibri Light"/>
              </a:rPr>
              <a:t>studenog</a:t>
            </a:r>
            <a:r>
              <a:rPr lang="en-US">
                <a:cs typeface="Calibri Light"/>
              </a:rPr>
              <a:t> 1981 u </a:t>
            </a:r>
            <a:r>
              <a:rPr lang="en-US" err="1">
                <a:cs typeface="Calibri Light"/>
              </a:rPr>
              <a:t>Guadalajaru</a:t>
            </a:r>
            <a:r>
              <a:rPr lang="en-US">
                <a:cs typeface="Calibri Light"/>
              </a:rPr>
              <a:t> u </a:t>
            </a:r>
            <a:r>
              <a:rPr lang="en-US" err="1">
                <a:cs typeface="Calibri Light"/>
              </a:rPr>
              <a:t>Meksiku</a:t>
            </a:r>
            <a:r>
              <a:rPr lang="en-US">
                <a:cs typeface="Calibri Light"/>
              </a:rPr>
              <a:t> 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3BD68-7F1C-4B6D-A9E3-90C9CC117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AD7A-8375-4473-8391-0C4BAF803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Lorena Ochoa od </a:t>
            </a:r>
            <a:r>
              <a:rPr lang="en-US" err="1"/>
              <a:t>malena</a:t>
            </a:r>
            <a:r>
              <a:rPr lang="en-US"/>
              <a:t> je </a:t>
            </a:r>
            <a:r>
              <a:rPr lang="en-US" err="1"/>
              <a:t>postala</a:t>
            </a:r>
            <a:r>
              <a:rPr lang="en-US"/>
              <a:t> golf </a:t>
            </a:r>
            <a:r>
              <a:rPr lang="en-US" err="1"/>
              <a:t>igračica.Sa</a:t>
            </a:r>
            <a:r>
              <a:rPr lang="en-US"/>
              <a:t> 5 </a:t>
            </a:r>
            <a:r>
              <a:rPr lang="en-US" err="1"/>
              <a:t>godina</a:t>
            </a:r>
            <a:r>
              <a:rPr lang="en-US"/>
              <a:t> je </a:t>
            </a:r>
            <a:r>
              <a:rPr lang="en-US" err="1"/>
              <a:t>počela</a:t>
            </a:r>
            <a:r>
              <a:rPr lang="en-US"/>
              <a:t> </a:t>
            </a:r>
            <a:r>
              <a:rPr lang="en-US" err="1"/>
              <a:t>igrati</a:t>
            </a:r>
            <a:r>
              <a:rPr lang="en-US"/>
              <a:t> golf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A61BF-8CB6-433D-BAE2-F029A6C247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9679476-FDD8-4153-8696-9F7C97038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4" y="3440502"/>
            <a:ext cx="2743200" cy="328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35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BD3CB-06DE-498D-94F3-768A5BF07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Lorena je </a:t>
            </a:r>
            <a:r>
              <a:rPr lang="en-US" err="1"/>
              <a:t>htjela</a:t>
            </a:r>
            <a:r>
              <a:rPr lang="en-US"/>
              <a:t> </a:t>
            </a:r>
            <a:r>
              <a:rPr lang="en-US" err="1"/>
              <a:t>postati</a:t>
            </a:r>
            <a:r>
              <a:rPr lang="en-US"/>
              <a:t> </a:t>
            </a:r>
            <a:r>
              <a:rPr lang="en-US" err="1"/>
              <a:t>najbolja</a:t>
            </a:r>
            <a:r>
              <a:rPr lang="en-US"/>
              <a:t> </a:t>
            </a:r>
            <a:r>
              <a:rPr lang="en-US" err="1"/>
              <a:t>igračica</a:t>
            </a:r>
            <a:r>
              <a:rPr lang="en-US"/>
              <a:t> </a:t>
            </a:r>
            <a:r>
              <a:rPr lang="en-US" err="1"/>
              <a:t>golfa</a:t>
            </a:r>
            <a:r>
              <a:rPr lang="en-US"/>
              <a:t> u </a:t>
            </a:r>
            <a:r>
              <a:rPr lang="en-US" err="1"/>
              <a:t>svijetu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AA30B-0C5F-4256-93BD-8DCD5FD4E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1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61BA2-3EA4-4BED-9FC2-CA02296F6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Ljud</a:t>
            </a:r>
            <a:r>
              <a:rPr lang="en-US"/>
              <a:t> </a:t>
            </a:r>
            <a:r>
              <a:rPr lang="en-US" err="1"/>
              <a:t>moraju</a:t>
            </a:r>
            <a:r>
              <a:rPr lang="en-US"/>
              <a:t> </a:t>
            </a:r>
            <a:r>
              <a:rPr lang="en-US" err="1"/>
              <a:t>početi</a:t>
            </a:r>
            <a:r>
              <a:rPr lang="en-US"/>
              <a:t> se </a:t>
            </a:r>
            <a:r>
              <a:rPr lang="en-US" err="1"/>
              <a:t>baviti</a:t>
            </a:r>
            <a:r>
              <a:rPr lang="en-US"/>
              <a:t> </a:t>
            </a:r>
            <a:r>
              <a:rPr lang="en-US" err="1"/>
              <a:t>nekim</a:t>
            </a:r>
            <a:r>
              <a:rPr lang="en-US"/>
              <a:t> </a:t>
            </a:r>
            <a:r>
              <a:rPr lang="en-US" err="1"/>
              <a:t>sportom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zraku</a:t>
            </a:r>
            <a:r>
              <a:rPr lang="en-US"/>
              <a:t> </a:t>
            </a:r>
            <a:r>
              <a:rPr lang="en-US" err="1"/>
              <a:t>jer</a:t>
            </a:r>
            <a:r>
              <a:rPr lang="en-US"/>
              <a:t> </a:t>
            </a:r>
            <a:r>
              <a:rPr lang="en-US" err="1"/>
              <a:t>če</a:t>
            </a:r>
            <a:r>
              <a:rPr lang="en-US"/>
              <a:t> </a:t>
            </a:r>
            <a:r>
              <a:rPr lang="en-US" err="1"/>
              <a:t>im</a:t>
            </a:r>
            <a:r>
              <a:rPr lang="en-US"/>
              <a:t> </a:t>
            </a:r>
            <a:r>
              <a:rPr lang="en-US" err="1"/>
              <a:t>biti</a:t>
            </a:r>
            <a:r>
              <a:rPr lang="en-US"/>
              <a:t> </a:t>
            </a:r>
            <a:r>
              <a:rPr lang="en-US" err="1"/>
              <a:t>bolje</a:t>
            </a:r>
            <a:r>
              <a:rPr lang="en-US"/>
              <a:t> u </a:t>
            </a:r>
            <a:r>
              <a:rPr lang="en-US" err="1"/>
              <a:t>životu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9D69B-A1AC-4CB1-8BFD-D0987FF2D0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8781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39A1-7DA5-44D8-90C8-1764D6FFBE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5AAE3-4269-4E05-88B2-0D5FA73A34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9ACB5FB5-4693-42EC-B775-EFFC07AF7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269" y="1497415"/>
            <a:ext cx="7976556" cy="479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1578-FE23-41BE-A15A-AD32875A1D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Izradio:Andrej</a:t>
            </a:r>
            <a:r>
              <a:rPr lang="en-US"/>
              <a:t> </a:t>
            </a:r>
            <a:r>
              <a:rPr lang="en-US" err="1"/>
              <a:t>Labinjan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33314-B681-4D67-A970-E4041BE72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4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Lorena Ochoa</vt:lpstr>
      <vt:lpstr>Lorena Ochoa je rođena 15 studenog 1981 u Guadalajaru u Meksiku </vt:lpstr>
      <vt:lpstr>Lorena Ochoa od malena je postala golf igračica.Sa 5 godina je počela igrati golf</vt:lpstr>
      <vt:lpstr>Lorena je htjela postati najbolja igračica golfa u svijetu</vt:lpstr>
      <vt:lpstr>Ljud moraju početi se baviti nekim sportom na zraku jer če im biti bolje u životu</vt:lpstr>
      <vt:lpstr>PowerPoint Presentation</vt:lpstr>
      <vt:lpstr>Izradio:Andrej Labinjan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2021-05-07T11:14:23Z</dcterms:created>
  <dcterms:modified xsi:type="dcterms:W3CDTF">2021-05-07T11:47:56Z</dcterms:modified>
</cp:coreProperties>
</file>